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18"/>
  </p:notesMasterIdLst>
  <p:sldIdLst>
    <p:sldId id="256" r:id="rId2"/>
    <p:sldId id="259" r:id="rId3"/>
    <p:sldId id="304" r:id="rId4"/>
    <p:sldId id="307" r:id="rId5"/>
    <p:sldId id="305" r:id="rId6"/>
    <p:sldId id="309" r:id="rId7"/>
    <p:sldId id="308" r:id="rId8"/>
    <p:sldId id="310" r:id="rId9"/>
    <p:sldId id="306" r:id="rId10"/>
    <p:sldId id="311" r:id="rId11"/>
    <p:sldId id="312" r:id="rId12"/>
    <p:sldId id="314" r:id="rId13"/>
    <p:sldId id="316" r:id="rId14"/>
    <p:sldId id="317" r:id="rId15"/>
    <p:sldId id="315" r:id="rId16"/>
    <p:sldId id="31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icrosoft Office User" initials="Office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Microsoft Office User" initials="Office [2] [2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Microsoft Office User" initials="Office [2] [2] [2]" lastIdx="1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Microsoft Office User" initials="Office [2] [2] [3]" lastIdx="1" clrIdx="4">
    <p:extLst>
      <p:ext uri="{19B8F6BF-5375-455C-9EA6-DF929625EA0E}">
        <p15:presenceInfo xmlns:p15="http://schemas.microsoft.com/office/powerpoint/2012/main" userId="" providerId=""/>
      </p:ext>
    </p:extLst>
  </p:cmAuthor>
  <p:cmAuthor id="6" name="Microsoft Office User" initials="Office [2] [2] [4]" lastIdx="1" clrIdx="5">
    <p:extLst>
      <p:ext uri="{19B8F6BF-5375-455C-9EA6-DF929625EA0E}">
        <p15:presenceInfo xmlns:p15="http://schemas.microsoft.com/office/powerpoint/2012/main" userId="" providerId=""/>
      </p:ext>
    </p:extLst>
  </p:cmAuthor>
  <p:cmAuthor id="7" name="Microsoft Office User" initials="Office [2] [2] [5]" lastIdx="1" clrIdx="6">
    <p:extLst>
      <p:ext uri="{19B8F6BF-5375-455C-9EA6-DF929625EA0E}">
        <p15:presenceInfo xmlns:p15="http://schemas.microsoft.com/office/powerpoint/2012/main" userId="" providerId=""/>
      </p:ext>
    </p:extLst>
  </p:cmAuthor>
  <p:cmAuthor id="8" name="Microsoft Office User" initials="Office [2] [2] [6]" lastIdx="1" clrIdx="7">
    <p:extLst>
      <p:ext uri="{19B8F6BF-5375-455C-9EA6-DF929625EA0E}">
        <p15:presenceInfo xmlns:p15="http://schemas.microsoft.com/office/powerpoint/2012/main" userId="" providerId=""/>
      </p:ext>
    </p:extLst>
  </p:cmAuthor>
  <p:cmAuthor id="9" name="Microsoft Office User" initials="Office [2] [2] [6] [2]" lastIdx="1" clrIdx="8">
    <p:extLst>
      <p:ext uri="{19B8F6BF-5375-455C-9EA6-DF929625EA0E}">
        <p15:presenceInfo xmlns:p15="http://schemas.microsoft.com/office/powerpoint/2012/main" userId="" providerId=""/>
      </p:ext>
    </p:extLst>
  </p:cmAuthor>
  <p:cmAuthor id="10" name="Microsoft Office User" initials="Office [2] [2] [6] [3]" lastIdx="1" clrIdx="9">
    <p:extLst>
      <p:ext uri="{19B8F6BF-5375-455C-9EA6-DF929625EA0E}">
        <p15:presenceInfo xmlns:p15="http://schemas.microsoft.com/office/powerpoint/2012/main" userId="" providerId=""/>
      </p:ext>
    </p:extLst>
  </p:cmAuthor>
  <p:cmAuthor id="11" name="Microsoft Office User" initials="Office [2] [2] [3] [2]" lastIdx="1" clrIdx="10">
    <p:extLst>
      <p:ext uri="{19B8F6BF-5375-455C-9EA6-DF929625EA0E}">
        <p15:presenceInfo xmlns:p15="http://schemas.microsoft.com/office/powerpoint/2012/main" userId="" providerId=""/>
      </p:ext>
    </p:extLst>
  </p:cmAuthor>
  <p:cmAuthor id="12" name="Microsoft Office User" initials="Office [2] [2] [3] [2] [2]" lastIdx="1" clrIdx="11">
    <p:extLst>
      <p:ext uri="{19B8F6BF-5375-455C-9EA6-DF929625EA0E}">
        <p15:presenceInfo xmlns:p15="http://schemas.microsoft.com/office/powerpoint/2012/main" userId="" providerId=""/>
      </p:ext>
    </p:extLst>
  </p:cmAuthor>
  <p:cmAuthor id="13" name="Microsoft Office User" initials="Office [2] [2] [3] [2] [2] [2]" lastIdx="1" clrIdx="12">
    <p:extLst>
      <p:ext uri="{19B8F6BF-5375-455C-9EA6-DF929625EA0E}">
        <p15:presenceInfo xmlns:p15="http://schemas.microsoft.com/office/powerpoint/2012/main" userId="" providerId=""/>
      </p:ext>
    </p:extLst>
  </p:cmAuthor>
  <p:cmAuthor id="14" name="Microsoft Office User" initials="Office [2] [2] [3] [2] [2] [3]" lastIdx="1" clrIdx="13">
    <p:extLst>
      <p:ext uri="{19B8F6BF-5375-455C-9EA6-DF929625EA0E}">
        <p15:presenceInfo xmlns:p15="http://schemas.microsoft.com/office/powerpoint/2012/main" userId="" providerId=""/>
      </p:ext>
    </p:extLst>
  </p:cmAuthor>
  <p:cmAuthor id="15" name="Microsoft Office User" initials="Office [2] [2] [3] [2] [2] [2] [2]" lastIdx="1" clrIdx="14">
    <p:extLst>
      <p:ext uri="{19B8F6BF-5375-455C-9EA6-DF929625EA0E}">
        <p15:presenceInfo xmlns:p15="http://schemas.microsoft.com/office/powerpoint/2012/main" userId="" providerId=""/>
      </p:ext>
    </p:extLst>
  </p:cmAuthor>
  <p:cmAuthor id="16" name="Microsoft Office User" initials="Office [2] [2] [3] [2] [2] [2] [3]" lastIdx="1" clrIdx="15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05" autoAdjust="0"/>
    <p:restoredTop sz="90831"/>
  </p:normalViewPr>
  <p:slideViewPr>
    <p:cSldViewPr snapToGrid="0">
      <p:cViewPr varScale="1">
        <p:scale>
          <a:sx n="64" d="100"/>
          <a:sy n="64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6-06-12T23:08:49.070" idx="1">
    <p:pos x="2650" y="-469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AA1DA-ACBE-5D4F-824A-2D95EFBB6DAD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63DAC-59D9-ED4E-8471-FF9C5C7F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63DAC-59D9-ED4E-8471-FF9C5C7FF4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82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63DAC-59D9-ED4E-8471-FF9C5C7FF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0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07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9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7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27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95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3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6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3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6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99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7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0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3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929298-9F99-474A-8B46-6BB577C4313A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8806DD-D2E4-409C-A9D1-90B200B03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95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comments" Target="../comments/comment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tiff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1563" y="2707529"/>
            <a:ext cx="12192000" cy="179204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833281" y="4598846"/>
            <a:ext cx="44002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 smtClean="0">
                <a:latin typeface="10X10" charset="0"/>
                <a:ea typeface="10X10" charset="0"/>
                <a:cs typeface="10X10" charset="0"/>
              </a:rPr>
              <a:t>Hanyang</a:t>
            </a:r>
            <a:r>
              <a:rPr lang="en-US" altLang="ko-KR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en-US" altLang="ko-KR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en-US" altLang="ko-KR" sz="2000" dirty="0" smtClean="0">
                <a:latin typeface="10X10" charset="0"/>
                <a:ea typeface="10X10" charset="0"/>
                <a:cs typeface="10X10" charset="0"/>
              </a:rPr>
              <a:t>University</a:t>
            </a:r>
          </a:p>
          <a:p>
            <a:pPr algn="r"/>
            <a:r>
              <a:rPr lang="en-US" altLang="ko-KR" sz="2000" dirty="0" smtClean="0">
                <a:latin typeface="10X10" charset="0"/>
                <a:ea typeface="10X10" charset="0"/>
                <a:cs typeface="10X10" charset="0"/>
              </a:rPr>
              <a:t>2012004593 </a:t>
            </a:r>
            <a:r>
              <a:rPr lang="ko-KR" altLang="en-US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en-US" altLang="ko-KR" sz="2000" dirty="0" smtClean="0">
                <a:latin typeface="10X10" charset="0"/>
                <a:ea typeface="10X10" charset="0"/>
                <a:cs typeface="10X10" charset="0"/>
              </a:rPr>
              <a:t>Shin Min Ki</a:t>
            </a:r>
          </a:p>
          <a:p>
            <a:pPr algn="r"/>
            <a:r>
              <a:rPr lang="is-IS" sz="2000" dirty="0" smtClean="0">
                <a:latin typeface="10X10" charset="0"/>
                <a:ea typeface="10X10" charset="0"/>
                <a:cs typeface="10X10" charset="0"/>
              </a:rPr>
              <a:t>2012004377</a:t>
            </a:r>
            <a:r>
              <a:rPr lang="ko-KR" altLang="en-US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is-IS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en-US" sz="2000" dirty="0" err="1" smtClean="0">
                <a:latin typeface="10X10" charset="0"/>
                <a:ea typeface="10X10" charset="0"/>
                <a:cs typeface="10X10" charset="0"/>
              </a:rPr>
              <a:t>Ko</a:t>
            </a:r>
            <a:r>
              <a:rPr lang="en-US" sz="2000" dirty="0" smtClean="0">
                <a:latin typeface="10X10" charset="0"/>
                <a:ea typeface="10X10" charset="0"/>
                <a:cs typeface="10X10" charset="0"/>
              </a:rPr>
              <a:t> </a:t>
            </a:r>
            <a:r>
              <a:rPr lang="en-US" sz="2000" dirty="0" err="1" smtClean="0">
                <a:latin typeface="10X10" charset="0"/>
                <a:ea typeface="10X10" charset="0"/>
                <a:cs typeface="10X10" charset="0"/>
              </a:rPr>
              <a:t>Byunghee</a:t>
            </a:r>
            <a:endParaRPr lang="en-US" altLang="ko-KR" sz="2000" dirty="0" smtClean="0">
              <a:latin typeface="10X10" charset="0"/>
              <a:ea typeface="10X10" charset="0"/>
              <a:cs typeface="10X10" charset="0"/>
            </a:endParaRPr>
          </a:p>
          <a:p>
            <a:pPr algn="r"/>
            <a:r>
              <a:rPr lang="is-IS" sz="2000" dirty="0" smtClean="0">
                <a:latin typeface="10X10" charset="0"/>
                <a:ea typeface="10X10" charset="0"/>
                <a:cs typeface="10X10" charset="0"/>
              </a:rPr>
              <a:t>2012004407</a:t>
            </a:r>
            <a:r>
              <a:rPr lang="ko-KR" altLang="en-US" sz="2000" dirty="0" smtClean="0">
                <a:latin typeface="10X10" charset="0"/>
                <a:ea typeface="10X10" charset="0"/>
                <a:cs typeface="10X10" charset="0"/>
              </a:rPr>
              <a:t>  </a:t>
            </a:r>
            <a:r>
              <a:rPr lang="en-US" sz="2000" dirty="0" smtClean="0">
                <a:latin typeface="10X10" charset="0"/>
                <a:ea typeface="10X10" charset="0"/>
                <a:cs typeface="10X10" charset="0"/>
              </a:rPr>
              <a:t>Kim </a:t>
            </a:r>
            <a:r>
              <a:rPr lang="en-US" sz="2000" dirty="0" err="1">
                <a:latin typeface="10X10" charset="0"/>
                <a:ea typeface="10X10" charset="0"/>
                <a:cs typeface="10X10" charset="0"/>
              </a:rPr>
              <a:t>JungHyun</a:t>
            </a:r>
            <a:r>
              <a:rPr lang="ko-KR" altLang="en-US" sz="2000" dirty="0">
                <a:latin typeface="10X10" charset="0"/>
                <a:ea typeface="10X10" charset="0"/>
                <a:cs typeface="10X10" charset="0"/>
              </a:rPr>
              <a:t> </a:t>
            </a:r>
            <a:endParaRPr lang="en-US" altLang="ko-KR" sz="2000" dirty="0" smtClean="0">
              <a:latin typeface="10X10" charset="0"/>
              <a:ea typeface="10X10" charset="0"/>
              <a:cs typeface="10X10" charset="0"/>
            </a:endParaRPr>
          </a:p>
          <a:p>
            <a:pPr algn="r"/>
            <a:r>
              <a:rPr lang="ko-KR" altLang="en-US" sz="2000" dirty="0" smtClean="0">
                <a:latin typeface="10X10" charset="0"/>
                <a:ea typeface="10X10" charset="0"/>
                <a:cs typeface="10X10" charset="0"/>
              </a:rPr>
              <a:t>    </a:t>
            </a:r>
            <a:r>
              <a:rPr lang="is-IS" sz="2000" dirty="0" smtClean="0">
                <a:latin typeface="10X10" charset="0"/>
                <a:ea typeface="10X10" charset="0"/>
                <a:cs typeface="10X10" charset="0"/>
              </a:rPr>
              <a:t>2012004515</a:t>
            </a:r>
            <a:r>
              <a:rPr lang="ko-KR" altLang="en-US" sz="2000" dirty="0" smtClean="0">
                <a:latin typeface="10X10" charset="0"/>
                <a:ea typeface="10X10" charset="0"/>
                <a:cs typeface="10X10" charset="0"/>
              </a:rPr>
              <a:t>  </a:t>
            </a:r>
            <a:r>
              <a:rPr lang="en-US" sz="2000" dirty="0" smtClean="0">
                <a:latin typeface="10X10" charset="0"/>
                <a:ea typeface="10X10" charset="0"/>
                <a:cs typeface="10X10" charset="0"/>
              </a:rPr>
              <a:t>Kwon </a:t>
            </a:r>
            <a:r>
              <a:rPr lang="en-US" sz="2000" dirty="0" err="1">
                <a:latin typeface="10X10" charset="0"/>
                <a:ea typeface="10X10" charset="0"/>
                <a:cs typeface="10X10" charset="0"/>
              </a:rPr>
              <a:t>GyuHyeok</a:t>
            </a:r>
            <a:r>
              <a:rPr lang="ko-KR" altLang="en-US" sz="2000" dirty="0">
                <a:latin typeface="10X10" charset="0"/>
                <a:ea typeface="10X10" charset="0"/>
                <a:cs typeface="10X10" charset="0"/>
              </a:rPr>
              <a:t> </a:t>
            </a:r>
            <a:endParaRPr lang="ko-KR" altLang="en-US" sz="2000" dirty="0">
              <a:latin typeface="10X10" charset="0"/>
              <a:ea typeface="10X10" charset="0"/>
              <a:cs typeface="10X1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63" y="2033951"/>
            <a:ext cx="1210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Software </a:t>
            </a:r>
            <a:r>
              <a:rPr lang="en-US" sz="3600" dirty="0" smtClean="0"/>
              <a:t>Engineering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690" y="2806802"/>
            <a:ext cx="12108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shoes care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Shoes care solution utilizing </a:t>
            </a:r>
            <a:r>
              <a:rPr lang="en-US" sz="2000" dirty="0" smtClean="0">
                <a:solidFill>
                  <a:schemeClr val="bg1"/>
                </a:solidFill>
              </a:rPr>
              <a:t>IOT </a:t>
            </a:r>
            <a:r>
              <a:rPr lang="en-US" sz="2000" dirty="0">
                <a:solidFill>
                  <a:schemeClr val="bg1"/>
                </a:solidFill>
              </a:rPr>
              <a:t>concept</a:t>
            </a:r>
            <a:endParaRPr lang="en-US" altLang="ko-KR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 </a:t>
            </a:r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17th </a:t>
            </a:r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</a:p>
          <a:p>
            <a:endParaRPr lang="en-US" altLang="ko-KR" sz="2000" dirty="0" smtClean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7" y="377687"/>
            <a:ext cx="5529279" cy="6162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78" y="2057399"/>
            <a:ext cx="4451561" cy="28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Shoes recommendation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8445" y="1194868"/>
            <a:ext cx="113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4.Recommendation</a:t>
            </a:r>
            <a:r>
              <a:rPr lang="en-US" sz="2400" dirty="0" smtClean="0"/>
              <a:t> -   stand on the basis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of  shoes capacity and weather and user schedule and Algorithm – </a:t>
            </a:r>
            <a:r>
              <a:rPr lang="en-US" sz="2400" dirty="0" smtClean="0"/>
              <a:t>measurement</a:t>
            </a:r>
            <a:r>
              <a:rPr lang="en-US" sz="2400" dirty="0"/>
              <a:t> </a:t>
            </a:r>
            <a:r>
              <a:rPr lang="en-US" sz="2400" dirty="0" smtClean="0"/>
              <a:t>index</a:t>
            </a:r>
            <a:endParaRPr lang="en-US" sz="240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45" y="4049547"/>
            <a:ext cx="4172894" cy="237739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372" y="2356776"/>
            <a:ext cx="462897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Shoes  capacity(database)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Shoes warmth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Shoes activity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Shoes color</a:t>
            </a: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94089" y="2356776"/>
            <a:ext cx="52199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Present weather(API on Web</a:t>
            </a:r>
            <a:endParaRPr lang="en-US" sz="3200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Rain , snow , cloud 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Warmth , cold 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004811"/>
            <a:ext cx="4094922" cy="24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Shoes recommendation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8445" y="1194868"/>
            <a:ext cx="113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4.Recommendation</a:t>
            </a:r>
            <a:r>
              <a:rPr lang="en-US" sz="2400" dirty="0" smtClean="0"/>
              <a:t> -   stand on the basis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of  shoes capacity and weather and user schedule and Algorithm - </a:t>
            </a:r>
            <a:r>
              <a:rPr lang="en-US" sz="2400" dirty="0"/>
              <a:t>measurement index</a:t>
            </a:r>
            <a:endParaRPr lang="en-US" sz="24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54" y="4001787"/>
            <a:ext cx="4239844" cy="22298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0778" y="2212202"/>
            <a:ext cx="5726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user  schedule</a:t>
            </a:r>
          </a:p>
          <a:p>
            <a:r>
              <a:rPr lang="en-US" sz="3200" dirty="0" smtClean="0"/>
              <a:t>-</a:t>
            </a:r>
            <a:r>
              <a:rPr lang="en-US" sz="2000" dirty="0" smtClean="0"/>
              <a:t>based on </a:t>
            </a:r>
            <a:r>
              <a:rPr lang="en-US" sz="2000" dirty="0" err="1" smtClean="0"/>
              <a:t>user’stype</a:t>
            </a:r>
            <a:r>
              <a:rPr lang="en-US" sz="2000" dirty="0" smtClean="0"/>
              <a:t> of schedule</a:t>
            </a:r>
          </a:p>
          <a:p>
            <a:r>
              <a:rPr lang="en-US" sz="2000" dirty="0" smtClean="0"/>
              <a:t>- Todays activity type 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6235253" y="2212202"/>
            <a:ext cx="606141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User Preference</a:t>
            </a:r>
            <a:endParaRPr lang="ko-KR" altLang="en-US" sz="3200" dirty="0" smtClean="0"/>
          </a:p>
          <a:p>
            <a:r>
              <a:rPr lang="en-US" altLang="ko-KR" sz="3200" dirty="0" smtClean="0"/>
              <a:t>-</a:t>
            </a:r>
            <a:r>
              <a:rPr lang="en-US" sz="2000" dirty="0" smtClean="0"/>
              <a:t>base on statistic</a:t>
            </a:r>
            <a:r>
              <a:rPr lang="en-US" altLang="ko-KR" sz="2000" dirty="0" smtClean="0"/>
              <a:t>(</a:t>
            </a:r>
            <a:r>
              <a:rPr lang="en-US" sz="2000" dirty="0"/>
              <a:t>pressure </a:t>
            </a:r>
            <a:r>
              <a:rPr lang="en-US" sz="2000" dirty="0" smtClean="0"/>
              <a:t>sensor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- Usage of month</a:t>
            </a:r>
            <a:endParaRPr lang="ko-KR" altLang="en-US" sz="2000" dirty="0" smtClean="0"/>
          </a:p>
          <a:p>
            <a:endParaRPr lang="ko-KR" altLang="en-US" sz="3200" dirty="0"/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45" y="4001787"/>
            <a:ext cx="3696134" cy="22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Weather confirmation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8860" y="1354079"/>
            <a:ext cx="113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2400" b="1" dirty="0"/>
              <a:t>5</a:t>
            </a:r>
            <a:r>
              <a:rPr lang="en-US" sz="2400" b="1" dirty="0" smtClean="0"/>
              <a:t>.</a:t>
            </a:r>
            <a:r>
              <a:rPr lang="en-US" sz="2400" i="1" dirty="0"/>
              <a:t> Weather </a:t>
            </a:r>
            <a:r>
              <a:rPr lang="en-US" sz="2400" i="1" dirty="0" smtClean="0"/>
              <a:t>confirmation</a:t>
            </a:r>
            <a:endParaRPr lang="en-US" sz="2400" dirty="0"/>
          </a:p>
          <a:p>
            <a:r>
              <a:rPr lang="en-US" sz="2400" dirty="0" smtClean="0"/>
              <a:t>-  </a:t>
            </a:r>
            <a:r>
              <a:rPr lang="en-US" dirty="0"/>
              <a:t>With weather API</a:t>
            </a:r>
            <a:r>
              <a:rPr lang="en-US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 can confirm local weather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타원 46"/>
          <p:cNvSpPr/>
          <p:nvPr/>
        </p:nvSpPr>
        <p:spPr>
          <a:xfrm>
            <a:off x="2647253" y="3141329"/>
            <a:ext cx="2826207" cy="2702880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Rain?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nowing?</a:t>
            </a:r>
          </a:p>
          <a:p>
            <a:pPr algn="ctr"/>
            <a:r>
              <a:rPr lang="en-US" dirty="0" smtClean="0"/>
              <a:t>Cloud?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Later?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26" name="타원 46"/>
          <p:cNvSpPr/>
          <p:nvPr/>
        </p:nvSpPr>
        <p:spPr>
          <a:xfrm>
            <a:off x="7546649" y="3141329"/>
            <a:ext cx="2826207" cy="2702880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Warm?</a:t>
            </a:r>
          </a:p>
          <a:p>
            <a:pPr algn="ctr"/>
            <a:r>
              <a:rPr lang="en-US" dirty="0" smtClean="0"/>
              <a:t>Cold?</a:t>
            </a:r>
          </a:p>
          <a:p>
            <a:pPr algn="ctr"/>
            <a:r>
              <a:rPr lang="en-US" dirty="0" smtClean="0"/>
              <a:t>Hot?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At afternoon</a:t>
            </a:r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31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Use case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 case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04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9899403" y="219907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</a:t>
            </a:r>
            <a:r>
              <a:rPr lang="en-US" sz="1400" b="1" dirty="0" smtClean="0">
                <a:latin typeface="Ebrima" charset="0"/>
                <a:ea typeface="Ebrima" charset="0"/>
                <a:cs typeface="Ebrima" charset="0"/>
              </a:rPr>
              <a:t>CASES</a:t>
            </a:r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04 </a:t>
            </a:r>
            <a:endParaRPr lang="ko-KR" alt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2" y="1968240"/>
            <a:ext cx="3881783" cy="4399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53" y="1968240"/>
            <a:ext cx="5186774" cy="43921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6478" y="1451113"/>
            <a:ext cx="3136618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Starting smart shoebox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46649" y="1352535"/>
            <a:ext cx="294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Operate smart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Use case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 case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04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9899403" y="219907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</a:t>
            </a:r>
            <a:r>
              <a:rPr lang="en-US" sz="1400" b="1" dirty="0" smtClean="0">
                <a:latin typeface="Ebrima" charset="0"/>
                <a:ea typeface="Ebrima" charset="0"/>
                <a:cs typeface="Ebrima" charset="0"/>
              </a:rPr>
              <a:t>CASES</a:t>
            </a:r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04 </a:t>
            </a:r>
            <a:endParaRPr lang="ko-KR" alt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8" y="2360271"/>
            <a:ext cx="2595482" cy="40802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81" y="1526077"/>
            <a:ext cx="2423092" cy="5048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99" y="1526077"/>
            <a:ext cx="2441882" cy="50911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8942" y="1785561"/>
            <a:ext cx="224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Weather confirmation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869973" y="1105087"/>
            <a:ext cx="2433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Shoes recommendation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22628" y="1039430"/>
            <a:ext cx="2610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My shoebox -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24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 </a:t>
            </a:r>
            <a:r>
              <a:rPr lang="en-US" dirty="0" smtClean="0"/>
              <a:t>public</a:t>
            </a:r>
            <a:r>
              <a:rPr lang="en-US" i="1" dirty="0" smtClean="0"/>
              <a:t> demonstration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60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 </a:t>
            </a:r>
            <a:r>
              <a:rPr lang="en-US" sz="1400" dirty="0" smtClean="0"/>
              <a:t>demonstration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05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11009918" y="260537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</a:t>
            </a:r>
            <a:r>
              <a:rPr lang="en-US" sz="1400" b="1" dirty="0" smtClean="0">
                <a:latin typeface="Ebrima" charset="0"/>
                <a:ea typeface="Ebrima" charset="0"/>
                <a:cs typeface="Ebrima" charset="0"/>
              </a:rPr>
              <a:t>CASES</a:t>
            </a:r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24777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04 </a:t>
            </a:r>
            <a:endParaRPr lang="ko-KR" alt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05 </a:t>
            </a:r>
            <a:endParaRPr lang="ko-KR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0820319" y="348537"/>
            <a:ext cx="144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demonstration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6210" y="3221587"/>
            <a:ext cx="7938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http://localhost:3000/</a:t>
            </a:r>
          </a:p>
        </p:txBody>
      </p:sp>
    </p:spTree>
    <p:extLst>
      <p:ext uri="{BB962C8B-B14F-4D97-AF65-F5344CB8AC3E}">
        <p14:creationId xmlns:p14="http://schemas.microsoft.com/office/powerpoint/2010/main" val="3698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>
          <a:xfrm>
            <a:off x="858134" y="1995092"/>
            <a:ext cx="4811150" cy="3997745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154779" y="2287308"/>
            <a:ext cx="2146947" cy="710832"/>
          </a:xfrm>
          <a:prstGeom prst="rect">
            <a:avLst/>
          </a:prstGeom>
          <a:solidFill>
            <a:srgbClr val="92D050">
              <a:alpha val="59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263214" y="4567580"/>
            <a:ext cx="2146947" cy="945735"/>
          </a:xfrm>
          <a:prstGeom prst="rect">
            <a:avLst/>
          </a:prstGeom>
          <a:solidFill>
            <a:srgbClr val="92D050">
              <a:alpha val="59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557781" y="2351809"/>
            <a:ext cx="21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Optimizing </a:t>
            </a:r>
            <a:endParaRPr lang="en-US" dirty="0" smtClean="0"/>
          </a:p>
          <a:p>
            <a:r>
              <a:rPr lang="en-US" dirty="0" smtClean="0"/>
              <a:t>environment 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64840" y="4789316"/>
            <a:ext cx="216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rPr>
              <a:t>Analysis function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7" y="691754"/>
            <a:ext cx="231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care </a:t>
            </a:r>
            <a:r>
              <a:rPr lang="en-US" sz="1400" dirty="0" smtClean="0"/>
              <a:t>o</a:t>
            </a:r>
            <a:r>
              <a:rPr lang="en-US" sz="1400" dirty="0"/>
              <a:t>f</a:t>
            </a:r>
            <a:r>
              <a:rPr lang="en-US" sz="1400" dirty="0" smtClean="0"/>
              <a:t> shoes </a:t>
            </a:r>
          </a:p>
          <a:p>
            <a:r>
              <a:rPr lang="en-US" sz="1400" dirty="0" smtClean="0"/>
              <a:t>periodically automatically</a:t>
            </a:r>
            <a:r>
              <a:rPr lang="ko-KR" altLang="en-US" sz="1400" dirty="0" smtClean="0"/>
              <a:t> </a:t>
            </a:r>
            <a:endParaRPr lang="ko-KR" altLang="en-US" sz="14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53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Introduction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01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5008" y="689112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01 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03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5933423" y="23964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6061" y="338874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7379" y="1588367"/>
            <a:ext cx="40933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rPr>
              <a:t>               Smart shoes care 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725557" y="3981156"/>
            <a:ext cx="844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434400" y="3171217"/>
            <a:ext cx="1735015" cy="1654002"/>
            <a:chOff x="8102700" y="2063804"/>
            <a:chExt cx="1980698" cy="1776676"/>
          </a:xfrm>
        </p:grpSpPr>
        <p:sp>
          <p:nvSpPr>
            <p:cNvPr id="26" name="타원 25"/>
            <p:cNvSpPr/>
            <p:nvPr/>
          </p:nvSpPr>
          <p:spPr>
            <a:xfrm>
              <a:off x="8244667" y="2063804"/>
              <a:ext cx="1731130" cy="1776676"/>
            </a:xfrm>
            <a:prstGeom prst="ellipse">
              <a:avLst/>
            </a:prstGeom>
            <a:solidFill>
              <a:srgbClr val="FFFF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02700" y="2623216"/>
              <a:ext cx="1980698" cy="76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10X10" panose="020D0604000000000000" pitchFamily="50" charset="-127"/>
                  <a:ea typeface="10X10" panose="020D0604000000000000" pitchFamily="50" charset="-127"/>
                  <a:cs typeface="Times New Roman" panose="02020603050405020304" pitchFamily="18" charset="0"/>
                </a:rPr>
                <a:t>Smart </a:t>
              </a:r>
              <a:r>
                <a:rPr lang="en-US" altLang="ko-KR" sz="2000" smtClean="0">
                  <a:latin typeface="10X10" panose="020D0604000000000000" pitchFamily="50" charset="-127"/>
                  <a:ea typeface="10X10" panose="020D0604000000000000" pitchFamily="50" charset="-127"/>
                  <a:cs typeface="Times New Roman" panose="02020603050405020304" pitchFamily="18" charset="0"/>
                </a:rPr>
                <a:t>shoes care(IOT)</a:t>
              </a:r>
              <a:endParaRPr lang="ko-KR" altLang="en-US" sz="2000" dirty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" name="직선 화살표 연결선 30"/>
          <p:cNvCxnSpPr>
            <a:endCxn id="48" idx="1"/>
          </p:cNvCxnSpPr>
          <p:nvPr/>
        </p:nvCxnSpPr>
        <p:spPr>
          <a:xfrm>
            <a:off x="8263669" y="3944671"/>
            <a:ext cx="9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8272958" y="3942110"/>
            <a:ext cx="967823" cy="108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64" y="4082168"/>
            <a:ext cx="1590126" cy="15692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64" y="2532787"/>
            <a:ext cx="1742235" cy="1035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55" y="4271721"/>
            <a:ext cx="2324203" cy="1241594"/>
          </a:xfrm>
          <a:prstGeom prst="rect">
            <a:avLst/>
          </a:prstGeom>
        </p:spPr>
      </p:pic>
      <p:cxnSp>
        <p:nvCxnSpPr>
          <p:cNvPr id="47" name="직선 화살표 연결선 30"/>
          <p:cNvCxnSpPr/>
          <p:nvPr/>
        </p:nvCxnSpPr>
        <p:spPr>
          <a:xfrm flipV="1">
            <a:off x="8278323" y="2679034"/>
            <a:ext cx="861802" cy="125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34"/>
          <p:cNvSpPr/>
          <p:nvPr/>
        </p:nvSpPr>
        <p:spPr>
          <a:xfrm>
            <a:off x="9203088" y="3510254"/>
            <a:ext cx="2146947" cy="868834"/>
          </a:xfrm>
          <a:prstGeom prst="rect">
            <a:avLst/>
          </a:prstGeom>
          <a:solidFill>
            <a:srgbClr val="92D050">
              <a:alpha val="59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357015" y="3613715"/>
            <a:ext cx="184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rPr>
              <a:t>Recommendation</a:t>
            </a:r>
          </a:p>
          <a:p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10X10" panose="020D0604000000000000" pitchFamily="50" charset="-127"/>
                <a:ea typeface="10X10" panose="020D0604000000000000" pitchFamily="50" charset="-127"/>
                <a:cs typeface="Times New Roman" panose="02020603050405020304" pitchFamily="18" charset="0"/>
              </a:rPr>
              <a:t>    Algorithm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943188" y="335480"/>
            <a:ext cx="16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  <a:r>
              <a:rPr lang="en-US" altLang="ko-KR" sz="1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Customer Needs</a:t>
            </a:r>
            <a:endParaRPr lang="ko-KR" altLang="en-US" sz="14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91" y="2114472"/>
            <a:ext cx="1521685" cy="19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7" y="691754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Ebrima" panose="02000000000000000000" pitchFamily="2" charset="0"/>
                <a:cs typeface="Ebrima" panose="02000000000000000000" pitchFamily="2" charset="0"/>
              </a:rPr>
              <a:t>Reasons of smart shoes </a:t>
            </a:r>
          </a:p>
          <a:p>
            <a:r>
              <a:rPr lang="en-US" altLang="ko-KR" sz="1400" b="1" dirty="0" smtClean="0">
                <a:latin typeface="Ebrima" panose="02000000000000000000" pitchFamily="2" charset="0"/>
                <a:cs typeface="Ebrima" panose="02000000000000000000" pitchFamily="2" charset="0"/>
              </a:rPr>
              <a:t>Care making</a:t>
            </a:r>
            <a:endParaRPr lang="ko-KR" altLang="en-US" sz="14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Customer </a:t>
            </a:r>
            <a:r>
              <a:rPr lang="en-US" altLang="ko-K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Needs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5008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02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03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7274439" y="255093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6061" y="338874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Customer Needs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7420" y="1781205"/>
            <a:ext cx="306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3" y="4365263"/>
            <a:ext cx="1701993" cy="1673340"/>
          </a:xfrm>
          <a:prstGeom prst="rect">
            <a:avLst/>
          </a:prstGeom>
        </p:spPr>
      </p:pic>
      <p:cxnSp>
        <p:nvCxnSpPr>
          <p:cNvPr id="59" name="직선 화살표 연결선 50"/>
          <p:cNvCxnSpPr/>
          <p:nvPr/>
        </p:nvCxnSpPr>
        <p:spPr>
          <a:xfrm flipH="1" flipV="1">
            <a:off x="2647253" y="2247669"/>
            <a:ext cx="2033986" cy="782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0"/>
          <p:cNvCxnSpPr/>
          <p:nvPr/>
        </p:nvCxnSpPr>
        <p:spPr>
          <a:xfrm flipH="1">
            <a:off x="2504861" y="4365263"/>
            <a:ext cx="2127203" cy="82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50"/>
          <p:cNvCxnSpPr/>
          <p:nvPr/>
        </p:nvCxnSpPr>
        <p:spPr>
          <a:xfrm>
            <a:off x="8132518" y="4365263"/>
            <a:ext cx="1084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50"/>
          <p:cNvCxnSpPr/>
          <p:nvPr/>
        </p:nvCxnSpPr>
        <p:spPr>
          <a:xfrm flipV="1">
            <a:off x="8132518" y="2178222"/>
            <a:ext cx="1168984" cy="76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5" y="1403488"/>
            <a:ext cx="1950884" cy="188001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32" y="3805431"/>
            <a:ext cx="1939899" cy="191431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32" y="1034972"/>
            <a:ext cx="1782684" cy="178268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951561" y="1677613"/>
            <a:ext cx="29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tough task to manage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355532" y="2959756"/>
            <a:ext cx="18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Odor problem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247990" y="5912375"/>
            <a:ext cx="2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</a:t>
            </a:r>
            <a:r>
              <a:rPr lang="ko-KR" altLang="en-US" dirty="0" smtClean="0"/>
              <a:t> </a:t>
            </a:r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37459" y="3304854"/>
            <a:ext cx="262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Difficulty of </a:t>
            </a:r>
            <a:r>
              <a:rPr lang="en-US" dirty="0" smtClean="0"/>
              <a:t>Drying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and cleansing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5632" y="6097041"/>
            <a:ext cx="279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Difficulty of </a:t>
            </a:r>
            <a:r>
              <a:rPr lang="en-US" dirty="0" smtClean="0"/>
              <a:t>take </a:t>
            </a:r>
            <a:r>
              <a:rPr lang="en-US" dirty="0"/>
              <a:t>care of my shoes periodically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465" y="2142396"/>
            <a:ext cx="3414465" cy="44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378" y="693793"/>
            <a:ext cx="241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latin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lang="en-US" sz="1600" b="1" i="1" dirty="0"/>
              <a:t>Optimizing environment</a:t>
            </a:r>
            <a:endParaRPr lang="ko-KR" altLang="en-US" sz="1600" b="1" dirty="0">
              <a:latin typeface="Ebrima" charset="0"/>
              <a:ea typeface="Ebrima" charset="0"/>
              <a:cs typeface="Ebrima" charset="0"/>
            </a:endParaRPr>
          </a:p>
          <a:p>
            <a:r>
              <a:rPr lang="en-US" altLang="ko-KR" sz="16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5008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6095" y="1398821"/>
            <a:ext cx="6779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  <a:p>
            <a:pPr marL="0" lvl="1"/>
            <a:r>
              <a:rPr lang="en-US" altLang="ko-KR" sz="20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2000" dirty="0" smtClean="0">
                <a:latin typeface="Ebrima" panose="02000000000000000000" pitchFamily="2" charset="0"/>
                <a:cs typeface="Ebrima" panose="02000000000000000000" pitchFamily="2" charset="0"/>
              </a:rPr>
              <a:t>1</a:t>
            </a:r>
            <a:r>
              <a:rPr lang="en-US" altLang="ko-KR" sz="2000" dirty="0">
                <a:latin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lang="en-US" altLang="ko-KR" sz="2000" b="1" dirty="0" smtClean="0"/>
              <a:t>Arduino technology</a:t>
            </a:r>
            <a:r>
              <a:rPr lang="ko-KR" altLang="en-US" sz="2000" b="1" dirty="0" smtClean="0"/>
              <a:t> </a:t>
            </a:r>
            <a:endParaRPr lang="en-US" altLang="ko-KR" sz="2000" b="1" dirty="0"/>
          </a:p>
          <a:p>
            <a:pPr marL="0" lvl="1"/>
            <a:r>
              <a:rPr lang="ko-KR" altLang="en-US" sz="2000" dirty="0" smtClean="0"/>
              <a:t> </a:t>
            </a:r>
            <a:r>
              <a:rPr lang="en-US" altLang="ko-KR" sz="2000" dirty="0" smtClean="0"/>
              <a:t>using sensor -&gt; get information</a:t>
            </a:r>
          </a:p>
          <a:p>
            <a:pPr marL="0" lvl="1"/>
            <a:endParaRPr lang="ko-KR" altLang="en-US" sz="2000" b="1" i="1" dirty="0"/>
          </a:p>
          <a:p>
            <a:pPr marL="0" lvl="1"/>
            <a:endParaRPr lang="ko-KR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7439" y="1275511"/>
            <a:ext cx="6779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  <a:p>
            <a:pPr marL="0" lvl="1"/>
            <a:r>
              <a:rPr lang="en-US" altLang="ko-KR" sz="20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    </a:t>
            </a:r>
            <a:r>
              <a:rPr lang="en-US" altLang="ko-KR" sz="2000" dirty="0" smtClean="0">
                <a:latin typeface="Ebrima" panose="02000000000000000000" pitchFamily="2" charset="0"/>
                <a:cs typeface="Ebrima" panose="02000000000000000000" pitchFamily="2" charset="0"/>
              </a:rPr>
              <a:t>2</a:t>
            </a:r>
            <a:r>
              <a:rPr lang="en-US" altLang="ko-KR" sz="2000" b="1" dirty="0" smtClean="0">
                <a:latin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lang="en-US" altLang="ko-KR" sz="2000" b="1" dirty="0" err="1" smtClean="0"/>
              <a:t>wi-fi</a:t>
            </a:r>
            <a:r>
              <a:rPr lang="en-US" altLang="ko-KR" sz="2000" b="1" dirty="0" smtClean="0"/>
              <a:t> technology</a:t>
            </a:r>
          </a:p>
          <a:p>
            <a:pPr marL="0" lvl="1"/>
            <a:r>
              <a:rPr lang="en-US" altLang="ko-KR" sz="2000" dirty="0" smtClean="0"/>
              <a:t>     make order to fan , lamp , </a:t>
            </a:r>
            <a:r>
              <a:rPr lang="en-US" altLang="ko-KR" sz="2000" dirty="0" err="1" smtClean="0"/>
              <a:t>deodrant</a:t>
            </a:r>
            <a:r>
              <a:rPr lang="en-US" altLang="ko-KR" sz="2000" dirty="0" smtClean="0"/>
              <a:t> , </a:t>
            </a:r>
            <a:r>
              <a:rPr lang="en-US" altLang="ko-KR" sz="2000" dirty="0" smtClean="0"/>
              <a:t>sterilizer on/off</a:t>
            </a:r>
          </a:p>
        </p:txBody>
      </p:sp>
      <p:sp>
        <p:nvSpPr>
          <p:cNvPr id="49" name="타원 46"/>
          <p:cNvSpPr/>
          <p:nvPr/>
        </p:nvSpPr>
        <p:spPr>
          <a:xfrm>
            <a:off x="2444125" y="3150290"/>
            <a:ext cx="2381244" cy="2386523"/>
          </a:xfrm>
          <a:prstGeom prst="ellipse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r>
              <a:rPr lang="en-US" altLang="ko-KR" sz="1400" dirty="0" smtClean="0"/>
              <a:t>Temperature/humidity sensor</a:t>
            </a:r>
          </a:p>
          <a:p>
            <a:pPr algn="ctr"/>
            <a:r>
              <a:rPr lang="en-US" altLang="ko-KR" dirty="0" smtClean="0"/>
              <a:t>-</a:t>
            </a:r>
            <a:r>
              <a:rPr lang="en-US" altLang="ko-KR" dirty="0" err="1" smtClean="0"/>
              <a:t>trmperature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-humidity</a:t>
            </a:r>
          </a:p>
          <a:p>
            <a:pPr algn="ctr"/>
            <a:endParaRPr lang="ko-KR" altLang="en-US" sz="1400" dirty="0"/>
          </a:p>
        </p:txBody>
      </p:sp>
      <p:sp>
        <p:nvSpPr>
          <p:cNvPr id="54" name="타원 46"/>
          <p:cNvSpPr/>
          <p:nvPr/>
        </p:nvSpPr>
        <p:spPr>
          <a:xfrm>
            <a:off x="266009" y="3150290"/>
            <a:ext cx="2381244" cy="2386523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pressure sensor</a:t>
            </a:r>
          </a:p>
          <a:p>
            <a:pPr algn="ctr"/>
            <a:r>
              <a:rPr lang="en-US" altLang="ko-KR" dirty="0"/>
              <a:t>-</a:t>
            </a:r>
            <a:r>
              <a:rPr lang="en-US" altLang="ko-KR" dirty="0" smtClean="0"/>
              <a:t>usage time</a:t>
            </a:r>
          </a:p>
          <a:p>
            <a:pPr algn="ctr"/>
            <a:r>
              <a:rPr lang="en-US" altLang="ko-KR" dirty="0" smtClean="0"/>
              <a:t>-Shoes on/off</a:t>
            </a:r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7" name="타원 46"/>
          <p:cNvSpPr/>
          <p:nvPr/>
        </p:nvSpPr>
        <p:spPr>
          <a:xfrm>
            <a:off x="6167544" y="3420810"/>
            <a:ext cx="1628228" cy="1528877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</a:p>
        </p:txBody>
      </p:sp>
      <p:sp>
        <p:nvSpPr>
          <p:cNvPr id="59" name="타원 46"/>
          <p:cNvSpPr/>
          <p:nvPr/>
        </p:nvSpPr>
        <p:spPr>
          <a:xfrm>
            <a:off x="9420629" y="3030037"/>
            <a:ext cx="2381244" cy="2386523"/>
          </a:xfrm>
          <a:prstGeom prst="ellipse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-Electric fan</a:t>
            </a:r>
          </a:p>
          <a:p>
            <a:pPr algn="ctr"/>
            <a:r>
              <a:rPr lang="en-US" sz="1400" dirty="0" smtClean="0"/>
              <a:t>-Ultraviolet lamp</a:t>
            </a:r>
          </a:p>
          <a:p>
            <a:pPr algn="ctr"/>
            <a:r>
              <a:rPr lang="en-US" sz="1400" dirty="0" smtClean="0"/>
              <a:t>-Deodorant</a:t>
            </a:r>
          </a:p>
          <a:p>
            <a:pPr algn="ctr"/>
            <a:r>
              <a:rPr lang="en-US" altLang="ko-KR" sz="1400" dirty="0" smtClean="0"/>
              <a:t>-Sterilizer</a:t>
            </a:r>
            <a:endParaRPr lang="ko-KR" altLang="en-US" sz="1400" dirty="0"/>
          </a:p>
        </p:txBody>
      </p:sp>
      <p:cxnSp>
        <p:nvCxnSpPr>
          <p:cNvPr id="3" name="Straight Arrow Connector 2"/>
          <p:cNvCxnSpPr>
            <a:endCxn id="59" idx="2"/>
          </p:cNvCxnSpPr>
          <p:nvPr/>
        </p:nvCxnSpPr>
        <p:spPr>
          <a:xfrm>
            <a:off x="7795772" y="4199488"/>
            <a:ext cx="1624857" cy="2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40063" y="3805563"/>
            <a:ext cx="162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Wi-fi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378" y="693793"/>
            <a:ext cx="241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latin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lang="en-US" sz="1600" b="1" i="1" dirty="0"/>
              <a:t>Optimizing environment</a:t>
            </a:r>
            <a:endParaRPr lang="ko-KR" altLang="en-US" sz="1600" b="1" dirty="0">
              <a:latin typeface="Ebrima" charset="0"/>
              <a:ea typeface="Ebrima" charset="0"/>
              <a:cs typeface="Ebrima" charset="0"/>
            </a:endParaRPr>
          </a:p>
          <a:p>
            <a:r>
              <a:rPr lang="en-US" altLang="ko-KR" sz="16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5008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0160" y="1923289"/>
            <a:ext cx="79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Temperature control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using </a:t>
            </a:r>
            <a:r>
              <a:rPr lang="en-US" dirty="0"/>
              <a:t>electric fan </a:t>
            </a:r>
            <a:r>
              <a:rPr lang="en-US" dirty="0" smtClean="0"/>
              <a:t>(</a:t>
            </a:r>
            <a:r>
              <a:rPr lang="en-US" altLang="ko-KR" b="1" i="1" dirty="0"/>
              <a:t>Automatic</a:t>
            </a:r>
            <a:r>
              <a:rPr lang="en-US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5742" y="2784390"/>
            <a:ext cx="568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 </a:t>
            </a:r>
            <a:r>
              <a:rPr lang="en-US" dirty="0" smtClean="0"/>
              <a:t> Humidity control -through </a:t>
            </a:r>
            <a:r>
              <a:rPr lang="en-US" dirty="0"/>
              <a:t>ultraviolet lamp </a:t>
            </a:r>
            <a:r>
              <a:rPr lang="en-US" dirty="0" smtClean="0"/>
              <a:t>(</a:t>
            </a:r>
            <a:r>
              <a:rPr lang="en-US" altLang="ko-KR" b="1" i="1" dirty="0"/>
              <a:t>Automatic</a:t>
            </a:r>
            <a:r>
              <a:rPr lang="ko-KR" altLang="en-US" dirty="0" smtClean="0"/>
              <a:t> </a:t>
            </a:r>
            <a:r>
              <a:rPr lang="en-US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74943" y="3711977"/>
            <a:ext cx="554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Deodorization function </a:t>
            </a:r>
            <a:r>
              <a:rPr lang="en-US" dirty="0" smtClean="0"/>
              <a:t>– using deodorant(</a:t>
            </a:r>
            <a:r>
              <a:rPr lang="en-US" altLang="ko-KR" b="1" i="1" dirty="0"/>
              <a:t>Automatic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3197" y="4613984"/>
            <a:ext cx="558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Sterilization </a:t>
            </a:r>
            <a:r>
              <a:rPr lang="en-US" dirty="0"/>
              <a:t>function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using </a:t>
            </a:r>
            <a:r>
              <a:rPr lang="en-US" altLang="ko-KR" dirty="0" smtClean="0"/>
              <a:t>sterilizer(</a:t>
            </a:r>
            <a:r>
              <a:rPr lang="en-US" altLang="ko-KR" b="1" i="1" dirty="0"/>
              <a:t>Automatic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989" y="856864"/>
            <a:ext cx="6779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  <a:p>
            <a:pPr marL="0" lvl="1"/>
            <a:r>
              <a:rPr lang="en-US" altLang="ko-KR" sz="2000" b="1" dirty="0">
                <a:latin typeface="Ebrima" panose="02000000000000000000" pitchFamily="2" charset="0"/>
                <a:cs typeface="Ebrima" panose="02000000000000000000" pitchFamily="2" charset="0"/>
              </a:rPr>
              <a:t>1. </a:t>
            </a:r>
            <a:r>
              <a:rPr lang="en-US" altLang="ko-KR" sz="2000" b="1" i="1" dirty="0" smtClean="0"/>
              <a:t>Automatic shoes care</a:t>
            </a:r>
            <a:endParaRPr lang="ko-KR" altLang="en-US" sz="2000" b="1" i="1" dirty="0"/>
          </a:p>
          <a:p>
            <a:pPr marL="0" lvl="1"/>
            <a:endParaRPr lang="ko-KR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39372" y="2088195"/>
            <a:ext cx="18188" cy="269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39372" y="3859573"/>
            <a:ext cx="599196" cy="1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39372" y="2914685"/>
            <a:ext cx="599196" cy="1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9372" y="4786852"/>
            <a:ext cx="599196" cy="1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39"/>
          <p:cNvSpPr/>
          <p:nvPr/>
        </p:nvSpPr>
        <p:spPr>
          <a:xfrm>
            <a:off x="8822738" y="776070"/>
            <a:ext cx="1557652" cy="3304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automatic</a:t>
            </a:r>
            <a:endParaRPr lang="ko-KR" altLang="en-US" dirty="0">
              <a:solidFill>
                <a:sysClr val="windowText" lastClr="000000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1" name="타원 46"/>
          <p:cNvSpPr/>
          <p:nvPr/>
        </p:nvSpPr>
        <p:spPr>
          <a:xfrm>
            <a:off x="8822738" y="1311134"/>
            <a:ext cx="1495368" cy="967803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</a:t>
            </a:r>
            <a:r>
              <a:rPr lang="en-US" altLang="ko-KR" sz="1400" dirty="0" smtClean="0"/>
              <a:t>ensor get information</a:t>
            </a:r>
            <a:endParaRPr lang="ko-KR" altLang="en-US" sz="1400" dirty="0"/>
          </a:p>
        </p:txBody>
      </p:sp>
      <p:sp>
        <p:nvSpPr>
          <p:cNvPr id="92" name="타원 46"/>
          <p:cNvSpPr/>
          <p:nvPr/>
        </p:nvSpPr>
        <p:spPr>
          <a:xfrm>
            <a:off x="8853108" y="2695254"/>
            <a:ext cx="1496911" cy="967803"/>
          </a:xfrm>
          <a:prstGeom prst="ellipse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dirty="0" smtClean="0"/>
              <a:t>nspection in program</a:t>
            </a:r>
            <a:endParaRPr lang="ko-KR" altLang="en-US" sz="1400" dirty="0"/>
          </a:p>
        </p:txBody>
      </p:sp>
      <p:sp>
        <p:nvSpPr>
          <p:cNvPr id="93" name="타원 46"/>
          <p:cNvSpPr/>
          <p:nvPr/>
        </p:nvSpPr>
        <p:spPr>
          <a:xfrm>
            <a:off x="8855612" y="4130082"/>
            <a:ext cx="1496911" cy="967803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program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operation</a:t>
            </a:r>
            <a:endParaRPr lang="ko-KR" altLang="en-US" sz="1400" dirty="0"/>
          </a:p>
        </p:txBody>
      </p:sp>
      <p:sp>
        <p:nvSpPr>
          <p:cNvPr id="94" name="타원 46"/>
          <p:cNvSpPr/>
          <p:nvPr/>
        </p:nvSpPr>
        <p:spPr>
          <a:xfrm>
            <a:off x="8822738" y="5571375"/>
            <a:ext cx="1496911" cy="967803"/>
          </a:xfrm>
          <a:prstGeom prst="ellipse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smtClean="0"/>
              <a:t> </a:t>
            </a:r>
            <a:r>
              <a:rPr lang="en-US" altLang="ko-KR" sz="1400" dirty="0"/>
              <a:t>Function </a:t>
            </a:r>
            <a:r>
              <a:rPr lang="en-US" altLang="ko-KR" sz="1400" dirty="0" smtClean="0"/>
              <a:t>on/off </a:t>
            </a:r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257560" y="2088195"/>
            <a:ext cx="599196" cy="1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378" y="693793"/>
            <a:ext cx="241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latin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lang="en-US" sz="1600" b="1" i="1" dirty="0"/>
              <a:t>Optimizing environment</a:t>
            </a:r>
            <a:endParaRPr lang="ko-KR" altLang="en-US" sz="1600" b="1" dirty="0">
              <a:latin typeface="Ebrima" charset="0"/>
              <a:ea typeface="Ebrima" charset="0"/>
              <a:cs typeface="Ebrima" charset="0"/>
            </a:endParaRPr>
          </a:p>
          <a:p>
            <a:r>
              <a:rPr lang="en-US" altLang="ko-KR" sz="16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5008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666266"/>
            <a:ext cx="711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In this function </a:t>
            </a:r>
            <a:r>
              <a:rPr lang="en-US" dirty="0" smtClean="0"/>
              <a:t>user can control the environment  each</a:t>
            </a:r>
            <a:r>
              <a:rPr lang="ko-KR" altLang="en-US" dirty="0" smtClean="0"/>
              <a:t> </a:t>
            </a:r>
            <a:r>
              <a:rPr lang="en-US" dirty="0" smtClean="0"/>
              <a:t>shoes case on demand</a:t>
            </a:r>
            <a:r>
              <a:rPr lang="ko-KR" altLang="en-US" dirty="0" smtClean="0"/>
              <a:t> </a:t>
            </a:r>
            <a:r>
              <a:rPr lang="en-US" dirty="0" smtClean="0"/>
              <a:t>. Through this function user can</a:t>
            </a:r>
            <a:r>
              <a:rPr lang="ko-KR" altLang="en-US" dirty="0" smtClean="0"/>
              <a:t> </a:t>
            </a:r>
            <a:r>
              <a:rPr lang="en-US" altLang="ko-KR" dirty="0" smtClean="0"/>
              <a:t>do intensive Drying(after cleansing or  rain sweat) , shoes warm , d</a:t>
            </a:r>
            <a:r>
              <a:rPr lang="en-US" dirty="0" smtClean="0"/>
              <a:t>eodorization, Sterilization etc.. (</a:t>
            </a:r>
            <a:r>
              <a:rPr lang="ko-KR" altLang="en-US" dirty="0" smtClean="0"/>
              <a:t>병휘형 영어좀 봐죠용</a:t>
            </a:r>
            <a:r>
              <a:rPr lang="en-US" altLang="ko-KR" dirty="0" smtClean="0"/>
              <a:t>,</a:t>
            </a:r>
            <a:r>
              <a:rPr lang="is-IS" altLang="ko-KR" dirty="0" smtClean="0"/>
              <a:t>…</a:t>
            </a:r>
            <a:r>
              <a:rPr lang="ko-KR" altLang="en-US" dirty="0" smtClean="0"/>
              <a:t>ㅜㅜㅜㅜ</a:t>
            </a:r>
            <a:r>
              <a:rPr 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78989" y="856864"/>
            <a:ext cx="6779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  <a:p>
            <a:pPr marL="0" lvl="1"/>
            <a:r>
              <a:rPr lang="en-US" altLang="ko-KR" sz="2000" b="1" dirty="0">
                <a:latin typeface="Ebrima" panose="02000000000000000000" pitchFamily="2" charset="0"/>
                <a:cs typeface="Ebrima" panose="02000000000000000000" pitchFamily="2" charset="0"/>
              </a:rPr>
              <a:t>2</a:t>
            </a:r>
            <a:r>
              <a:rPr lang="en-US" altLang="ko-KR" sz="2000" b="1" dirty="0" smtClean="0"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2000" b="1" i="1" dirty="0" smtClean="0"/>
              <a:t>Smart function</a:t>
            </a:r>
            <a:endParaRPr lang="ko-KR" altLang="en-US" sz="2000" b="1" i="1" dirty="0"/>
          </a:p>
          <a:p>
            <a:pPr marL="0" lvl="1"/>
            <a:endParaRPr lang="ko-KR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4" name="모서리가 둥근 직사각형 39"/>
          <p:cNvSpPr/>
          <p:nvPr/>
        </p:nvSpPr>
        <p:spPr>
          <a:xfrm>
            <a:off x="9155423" y="795358"/>
            <a:ext cx="1649773" cy="3343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On </a:t>
            </a:r>
            <a:r>
              <a:rPr lang="en-US" altLang="ko-KR" dirty="0" err="1" smtClean="0">
                <a:solidFill>
                  <a:sysClr val="windowText" lastClr="00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damand</a:t>
            </a:r>
            <a:endParaRPr lang="ko-KR" altLang="en-US" dirty="0">
              <a:solidFill>
                <a:sysClr val="windowText" lastClr="000000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6" name="타원 46"/>
          <p:cNvSpPr/>
          <p:nvPr/>
        </p:nvSpPr>
        <p:spPr>
          <a:xfrm>
            <a:off x="9257431" y="1295895"/>
            <a:ext cx="1496911" cy="967803"/>
          </a:xfrm>
          <a:prstGeom prst="ellipse">
            <a:avLst/>
          </a:prstGeom>
          <a:solidFill>
            <a:srgbClr val="00B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</a:t>
            </a:r>
            <a:r>
              <a:rPr lang="en-US" altLang="ko-KR" sz="1400" dirty="0" smtClean="0"/>
              <a:t>ser needs</a:t>
            </a:r>
            <a:endParaRPr lang="ko-KR" altLang="en-US" sz="1400" dirty="0"/>
          </a:p>
        </p:txBody>
      </p:sp>
      <p:sp>
        <p:nvSpPr>
          <p:cNvPr id="87" name="타원 46"/>
          <p:cNvSpPr/>
          <p:nvPr/>
        </p:nvSpPr>
        <p:spPr>
          <a:xfrm>
            <a:off x="9289211" y="2564171"/>
            <a:ext cx="1465131" cy="967803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Cilck</a:t>
            </a:r>
            <a:r>
              <a:rPr lang="en-US" altLang="ko-KR" sz="1600" dirty="0" smtClean="0"/>
              <a:t> on Web</a:t>
            </a:r>
            <a:endParaRPr lang="ko-KR" altLang="en-US" sz="1600" dirty="0"/>
          </a:p>
        </p:txBody>
      </p:sp>
      <p:sp>
        <p:nvSpPr>
          <p:cNvPr id="89" name="타원 46"/>
          <p:cNvSpPr/>
          <p:nvPr/>
        </p:nvSpPr>
        <p:spPr>
          <a:xfrm>
            <a:off x="9257433" y="3966770"/>
            <a:ext cx="1496909" cy="967803"/>
          </a:xfrm>
          <a:prstGeom prst="ellipse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WI-FI </a:t>
            </a:r>
            <a:endParaRPr lang="ko-KR" altLang="en-US" sz="1600" dirty="0"/>
          </a:p>
        </p:txBody>
      </p:sp>
      <p:sp>
        <p:nvSpPr>
          <p:cNvPr id="90" name="타원 46"/>
          <p:cNvSpPr/>
          <p:nvPr/>
        </p:nvSpPr>
        <p:spPr>
          <a:xfrm>
            <a:off x="9273321" y="5496954"/>
            <a:ext cx="1496909" cy="967803"/>
          </a:xfrm>
          <a:prstGeom prst="ellipse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Function on </a:t>
            </a:r>
            <a:endParaRPr lang="ko-KR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0" y="3048073"/>
            <a:ext cx="2670728" cy="1948060"/>
          </a:xfrm>
          <a:prstGeom prst="rect">
            <a:avLst/>
          </a:prstGeom>
        </p:spPr>
      </p:pic>
      <p:cxnSp>
        <p:nvCxnSpPr>
          <p:cNvPr id="21" name="Curved Connector 20"/>
          <p:cNvCxnSpPr/>
          <p:nvPr/>
        </p:nvCxnSpPr>
        <p:spPr>
          <a:xfrm>
            <a:off x="3155534" y="4253113"/>
            <a:ext cx="725332" cy="721739"/>
          </a:xfrm>
          <a:prstGeom prst="curvedConnector3">
            <a:avLst>
              <a:gd name="adj1" fmla="val 69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02" y="4155247"/>
            <a:ext cx="1939899" cy="191431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209" y="5112406"/>
            <a:ext cx="181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dirty="0" smtClean="0"/>
              <a:t>Hands-</a:t>
            </a:r>
            <a:r>
              <a:rPr lang="en-US" u="sng" dirty="0" smtClean="0"/>
              <a:t>operated  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346282" y="6143573"/>
            <a:ext cx="181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dirty="0"/>
              <a:t>A</a:t>
            </a:r>
            <a:r>
              <a:rPr lang="en-US" dirty="0" smtClean="0"/>
              <a:t>utomatic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8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47253" y="691754"/>
            <a:ext cx="95447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07505" y="188641"/>
            <a:ext cx="2539748" cy="1077824"/>
          </a:xfrm>
          <a:prstGeom prst="round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66" y="691754"/>
            <a:ext cx="177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Analysis function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2" y="357047"/>
            <a:ext cx="21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8" y="116632"/>
            <a:ext cx="104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ko-KR" altLang="en-US" sz="4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8446" y="691754"/>
            <a:ext cx="2229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7544" y="-42195"/>
            <a:ext cx="6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01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6649" y="-42192"/>
            <a:ext cx="7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02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13299" y="-32371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03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47" y="348537"/>
            <a:ext cx="15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Introduction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오각형 14"/>
          <p:cNvSpPr/>
          <p:nvPr/>
        </p:nvSpPr>
        <p:spPr>
          <a:xfrm rot="5400000">
            <a:off x="8646800" y="234702"/>
            <a:ext cx="1016374" cy="531284"/>
          </a:xfrm>
          <a:prstGeom prst="homePlate">
            <a:avLst/>
          </a:prstGeom>
          <a:solidFill>
            <a:srgbClr val="6C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45294" y="358221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</a:t>
            </a:r>
            <a:endParaRPr lang="ko-KR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243" y="389151"/>
            <a:ext cx="122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brima" charset="0"/>
                <a:ea typeface="Ebrima" charset="0"/>
                <a:cs typeface="Ebrima" charset="0"/>
              </a:rPr>
              <a:t>USE CASES </a:t>
            </a:r>
            <a:endParaRPr lang="en-US" sz="1400" dirty="0">
              <a:latin typeface="Ebrima" charset="0"/>
              <a:ea typeface="Ebrima" charset="0"/>
              <a:cs typeface="Ebrima" charset="0"/>
            </a:endParaRPr>
          </a:p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46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04 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95431" y="-42195"/>
            <a:ext cx="68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05 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03039" y="348537"/>
            <a:ext cx="12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Summary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87488" y="358221"/>
            <a:ext cx="190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Customer Needs</a:t>
            </a:r>
            <a:endParaRPr lang="ko-KR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8445" y="1194868"/>
            <a:ext cx="10744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2400" b="1" dirty="0"/>
              <a:t>3</a:t>
            </a:r>
            <a:r>
              <a:rPr lang="en-US" altLang="ko-KR" sz="2400" b="1" dirty="0" smtClean="0"/>
              <a:t>.My  shoebox  </a:t>
            </a:r>
            <a:r>
              <a:rPr lang="en-US" altLang="ko-KR" sz="2400" dirty="0" smtClean="0"/>
              <a:t>-&gt; In this function you can check your own shoes state</a:t>
            </a:r>
          </a:p>
          <a:p>
            <a:pPr marL="0" lvl="1"/>
            <a:endParaRPr lang="en-US" altLang="ko-KR" sz="2400" dirty="0" smtClean="0"/>
          </a:p>
          <a:p>
            <a:pPr marL="0" lvl="1"/>
            <a:r>
              <a:rPr lang="en-US" altLang="ko-KR" sz="2400" dirty="0" smtClean="0"/>
              <a:t>Based on </a:t>
            </a:r>
            <a:r>
              <a:rPr lang="en-US" sz="2400" dirty="0" smtClean="0"/>
              <a:t>pressure sensor information and database we give </a:t>
            </a:r>
            <a:r>
              <a:rPr lang="en-US" sz="2400" dirty="0"/>
              <a:t>shoes state, capacity</a:t>
            </a:r>
            <a:endParaRPr lang="en-US" sz="2400" dirty="0" smtClean="0"/>
          </a:p>
          <a:p>
            <a:pPr marL="0" lvl="1"/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dirty="0"/>
              <a:t>C</a:t>
            </a:r>
            <a:r>
              <a:rPr lang="en-US" sz="2400" dirty="0" smtClean="0"/>
              <a:t>ustomer just enter the shoes-type ,  color  and name</a:t>
            </a:r>
          </a:p>
          <a:p>
            <a:pPr marL="0" lvl="1"/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2" name="Block Arc 1"/>
          <p:cNvSpPr/>
          <p:nvPr/>
        </p:nvSpPr>
        <p:spPr>
          <a:xfrm rot="5400000">
            <a:off x="2892141" y="4013236"/>
            <a:ext cx="3278733" cy="1171639"/>
          </a:xfrm>
          <a:prstGeom prst="blockArc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60871" y="4599055"/>
            <a:ext cx="2185778" cy="21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70" y="3353904"/>
            <a:ext cx="4363745" cy="2490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8458" y="4065440"/>
            <a:ext cx="233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transaction</a:t>
            </a:r>
            <a:endParaRPr lang="en-US" sz="2400" dirty="0"/>
          </a:p>
        </p:txBody>
      </p:sp>
      <p:sp>
        <p:nvSpPr>
          <p:cNvPr id="62" name="직사각형 34"/>
          <p:cNvSpPr/>
          <p:nvPr/>
        </p:nvSpPr>
        <p:spPr>
          <a:xfrm>
            <a:off x="5396037" y="3983755"/>
            <a:ext cx="2036567" cy="503864"/>
          </a:xfrm>
          <a:prstGeom prst="rect">
            <a:avLst/>
          </a:prstGeom>
          <a:solidFill>
            <a:srgbClr val="FFC000">
              <a:alpha val="59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46"/>
          <p:cNvSpPr/>
          <p:nvPr/>
        </p:nvSpPr>
        <p:spPr>
          <a:xfrm>
            <a:off x="451522" y="4913171"/>
            <a:ext cx="1407953" cy="573590"/>
          </a:xfrm>
          <a:prstGeom prst="ellipse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400" dirty="0"/>
              <a:t> </a:t>
            </a:r>
            <a:endParaRPr lang="en-US" sz="1400" dirty="0" smtClean="0"/>
          </a:p>
          <a:p>
            <a:pPr marL="0" lvl="1" algn="ctr"/>
            <a:r>
              <a:rPr lang="en-US" sz="1400" dirty="0" smtClean="0"/>
              <a:t>activity </a:t>
            </a:r>
            <a:endParaRPr 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65" name="타원 46"/>
          <p:cNvSpPr/>
          <p:nvPr/>
        </p:nvSpPr>
        <p:spPr>
          <a:xfrm>
            <a:off x="2309423" y="3841192"/>
            <a:ext cx="1392722" cy="685914"/>
          </a:xfrm>
          <a:prstGeom prst="ellipse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preference</a:t>
            </a:r>
            <a:endParaRPr lang="ko-KR" altLang="en-US" sz="1400" dirty="0"/>
          </a:p>
        </p:txBody>
      </p:sp>
      <p:sp>
        <p:nvSpPr>
          <p:cNvPr id="66" name="타원 46"/>
          <p:cNvSpPr/>
          <p:nvPr/>
        </p:nvSpPr>
        <p:spPr>
          <a:xfrm>
            <a:off x="2238941" y="4877577"/>
            <a:ext cx="1465255" cy="60918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weight</a:t>
            </a:r>
            <a:endParaRPr lang="ko-KR" altLang="en-US" sz="1400" dirty="0"/>
          </a:p>
        </p:txBody>
      </p:sp>
      <p:sp>
        <p:nvSpPr>
          <p:cNvPr id="67" name="타원 46"/>
          <p:cNvSpPr/>
          <p:nvPr/>
        </p:nvSpPr>
        <p:spPr>
          <a:xfrm>
            <a:off x="2333494" y="5686910"/>
            <a:ext cx="1612194" cy="853836"/>
          </a:xfrm>
          <a:prstGeom prst="ellipse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predictedlife</a:t>
            </a:r>
            <a:endParaRPr lang="ko-KR" altLang="en-US" sz="1400" dirty="0"/>
          </a:p>
        </p:txBody>
      </p:sp>
      <p:sp>
        <p:nvSpPr>
          <p:cNvPr id="68" name="타원 46"/>
          <p:cNvSpPr/>
          <p:nvPr/>
        </p:nvSpPr>
        <p:spPr>
          <a:xfrm>
            <a:off x="546127" y="5800877"/>
            <a:ext cx="1401942" cy="739868"/>
          </a:xfrm>
          <a:prstGeom prst="ellipse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warmth</a:t>
            </a:r>
            <a:endParaRPr lang="ko-KR" altLang="en-US" sz="1400" dirty="0"/>
          </a:p>
        </p:txBody>
      </p:sp>
      <p:sp>
        <p:nvSpPr>
          <p:cNvPr id="69" name="타원 46"/>
          <p:cNvSpPr/>
          <p:nvPr/>
        </p:nvSpPr>
        <p:spPr>
          <a:xfrm>
            <a:off x="451157" y="3902685"/>
            <a:ext cx="1787784" cy="696370"/>
          </a:xfrm>
          <a:prstGeom prst="ellipse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odorsensitivity</a:t>
            </a:r>
            <a:endParaRPr lang="ko-KR" altLang="en-US" sz="1400" dirty="0"/>
          </a:p>
        </p:txBody>
      </p:sp>
      <p:sp>
        <p:nvSpPr>
          <p:cNvPr id="70" name="타원 46"/>
          <p:cNvSpPr/>
          <p:nvPr/>
        </p:nvSpPr>
        <p:spPr>
          <a:xfrm>
            <a:off x="2333332" y="2870002"/>
            <a:ext cx="2084711" cy="701569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watersensitivity</a:t>
            </a:r>
            <a:endParaRPr lang="ko-KR" altLang="en-US" sz="1400" dirty="0"/>
          </a:p>
        </p:txBody>
      </p:sp>
      <p:sp>
        <p:nvSpPr>
          <p:cNvPr id="71" name="타원 46"/>
          <p:cNvSpPr/>
          <p:nvPr/>
        </p:nvSpPr>
        <p:spPr>
          <a:xfrm>
            <a:off x="451158" y="2870002"/>
            <a:ext cx="1421043" cy="701569"/>
          </a:xfrm>
          <a:prstGeom prst="ellipse">
            <a:avLst/>
          </a:prstGeom>
          <a:solidFill>
            <a:srgbClr val="00B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6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3710</TotalTime>
  <Words>615</Words>
  <Application>Microsoft Macintosh PowerPoint</Application>
  <PresentationFormat>Widescreen</PresentationFormat>
  <Paragraphs>292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Calibri Light</vt:lpstr>
      <vt:lpstr>Calibri</vt:lpstr>
      <vt:lpstr>맑은 고딕</vt:lpstr>
      <vt:lpstr>10X10</vt:lpstr>
      <vt:lpstr>Ebrima</vt:lpstr>
      <vt:lpstr>Arial</vt:lpstr>
      <vt:lpstr>10X10 Bold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soheeee</dc:creator>
  <cp:lastModifiedBy>Microsoft Office User</cp:lastModifiedBy>
  <cp:revision>161</cp:revision>
  <dcterms:created xsi:type="dcterms:W3CDTF">2015-07-16T08:04:58Z</dcterms:created>
  <dcterms:modified xsi:type="dcterms:W3CDTF">2016-06-12T18:54:10Z</dcterms:modified>
</cp:coreProperties>
</file>